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3" r:id="rId4"/>
    <p:sldId id="262" r:id="rId5"/>
    <p:sldId id="258" r:id="rId6"/>
    <p:sldId id="259" r:id="rId7"/>
    <p:sldId id="260" r:id="rId8"/>
    <p:sldId id="261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500042"/>
            <a:ext cx="4572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Классификация способов вскрытия. Трасса капитальных траншей.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285860"/>
            <a:ext cx="814393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Основным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способом вскрытия рабочих горизонтов карьера является вскрытие с применением капитальных траншей. Вскрытие с применением подземных горных выработок или вскрытие без применения горных выработок (бестраншейное вскрытие) в современной практике открытых горных разработок занимает подчиненное место.</a:t>
            </a:r>
          </a:p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Большая роль в создании теоретических основ вскрытия карьерных полей принадлежит профессору Московского горного института Е.Ф.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 40-х годах им была разработана первая научно обоснованная классификация способов вскрытия, которая в той или иной степени явилась основой для классификаций других авторов. В последние десятилетия значительная роль в дальнейшем развитии теории вскрытия карьерных полей и решения практических вопросов вскрытия большинства современных мощных карьеров принадлежит акад. В.В. Ржевскому. В табл. 2.2 приведена классификация способов вскрытия акад. В.В. Ржевского, построенная на основе классификации проф. Е.Ф.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00042"/>
            <a:ext cx="82868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Трассой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капитальной траншеи называется ее продольная ось, положение которой установлено в пространстве. В зависимости от положения трассы капитальной траншеи относительно конечного контура карьера различают трассы внешние, внутренние и смешанные. В последнем случае верхние уступы карьера вскрыты траншеями внешнего заложения, а нижние – траншеями внутреннего заложения (рис. 2.7).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сроку службы различают трассы стационарные и временные. Основными параметрами трассы являются величина ее подъема, глубина ее заложения, минимальный радиус криволинейных участков, теоретическая и действительная длина трассы, число и конструкция пунктов примыкания наклонных участков к горизонтальным.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Положение трассы капитальной траншеи в пространстве характеризуется ее продольным профилем и планом.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Продольный профиль трассы включает горизонтальные и наклонные участки, а также участки сопряжения между ними.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Важным элементом продольного профиля трассы является конструкция пункта примыкания наклонных участков к рабочим горизонтам. Различие возможных вариантов примыкания определяется условиями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трогания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транспортных средств при их вынужденной остановке.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соответствие с этим различают примыкание на руководящем подъеме, смягченном подъеме, горизонтальных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площадках.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newreferat.com/images/referats/28921/image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85794"/>
            <a:ext cx="6429420" cy="33575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42976" y="4786322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Рисунок 2.7 - Общий вид (а) и план (б) трассы капитальной траншеи смешанного заложения.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ewreferat.com/images/referats/28921/image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57232"/>
            <a:ext cx="7215238" cy="300039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00100" y="4572008"/>
            <a:ext cx="72866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Рисунок 2.8 - Способы примыкания капитальных траншей к рабочим горизонтам: подъеме (1), смягченном подъеме (2), горизонтальной площадке(3).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500042"/>
            <a:ext cx="5000660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Выбор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способа вскрытия карьерного поля.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142984"/>
            <a:ext cx="807249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Выбор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способа вскрытия и системы разработки являются одной из наиболее сложных задач открытой разработки месторождений, от правильного решения которых зависят технико-экономические показатели работы карьера.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Принятый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способ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вскрытия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должен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обеспечивать минимальные затраты на транспортирование вскрыши и полезного ископаемого, минимальный объем горно-капитальных работ и рациональное распределение объемов вскрышных пород за весь срок отработки карьерного поля.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 оптимального способа вскрытия необходимо производить с учетом следующих рекомендаций.</a:t>
            </a: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Горизонтальные и пологие месторождения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(угол падения залежи10) во многих случаях разрабатываются с перевалкой всей вскрыши в выработанное пространство либо только ее части (нижние вскрышные горизонты). Вскрытие таких карьерных полей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осуществляется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комбинированным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способом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бестраншейное вскрытие вскрышных уступов (отрабатываемых с перевалкой) и вскрытие добычных горизонтов с применением капитальных траншей (одной фланговой капитальной траншеей, двумя фланговыми, центральной или сочетанием центральной с фланговыми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500042"/>
            <a:ext cx="78581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разработке горизонтальных месторождений с перемещением вскрыши на внешние отвалы вскрытие карьерных полей в этом случае может осуществляться системой отдельных, общих и групповых капитальных траншей.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Вскрытие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системой отдельных капитальных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траншей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внешнего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заложения применяется при незначительной глубине карьеров (2-3 уступа) и целесообразности рассредоточения грузопотоков. Отдельные капитальные траншеи небольшой глубины имеют незначительный объем, а возможность рассредоточения грузопотоков обеспечивает простою организацию работ и высокую производительность карьера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Вскрытие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системой общих капитальных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траншей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внешнего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заложения применяется при 2-3 вскрываемых уступах и отсутствии необходимости рассредоточения грузопотоков (величина грузооборота небольшая, грузопотоки вскрыши и полезного ископаемого на поверхности совпадают по направлению). Преимуществом этого способа вскрытия по сравнению с предыдущим является меньший объем системы капитальных траншей. Этот способ вскрытия применяется и при большей глубине карьеров (4-8 уступов), однако в этом случае капитальные траншеи имеют внутреннее или смешанное заложение (верхние 2-3 уступа вскрываются траншеями внешнего заложения).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tudfiles.ru/html/2706/1201/html_RMlvRbBT23.WKyT/htmlconvd-YGVN4__html_3782f3f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14356"/>
            <a:ext cx="7215238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tudfiles.ru/html/2706/1201/html_RMlvRbBT23.WKyT/htmlconvd-YGVN4__html_be0b5a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928670"/>
            <a:ext cx="7215238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00042"/>
            <a:ext cx="81439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Особенностями карьеров, разрабатывающих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наклонные и крутые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месторождения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глубинного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типа, является значительная конечная глубина, постепенное увеличение глубины карьера и числа вскрываемых уступов, непостоянство объемов грузопотоков, наличие скальных и полускальных пород, обеспечивающих высокую устойчивость бортов. Такие месторождения, как правило,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вскрываются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системой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общих или групповых капитальных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траншей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внутреннего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смешанного заложения,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также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крутыми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капитальными траншеями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Крутые капитальные траншеи применяются при использовании в карьере конвейерного транспорта, клетевых и скиповых подъемников. Они располагаются в наиболее устойчивых породах нерабочих бортов.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выборе системы разработки необходимо учитывать следующее.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разработки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должна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обеспечивать безопасную, экономичную и наиболее полную выемку кондиционных запасов полезного ископаемого при соблюдении мер по охране окружающей среды.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разработке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горизонтальных и пологих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месторождений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неглубокого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залегания пластов целесообразно применять бестранспортные системы открытой разработки с перевалкой пород вскрыши во внутренние отвалы непосредственно вскрышными экскаваторами или при помощи консольных ленточных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отвалообразователей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71472" y="428604"/>
            <a:ext cx="778674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При более глубоком залегании пластов вскрышу лучше перевозить во внутренние отвалы, то есть применять транспортные системы разработки.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разработке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наклонных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и крутых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залежей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полезного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ископаемого целесообразно применять системы разработки с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углубочной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рабочей зоной и перемещением вскрыши на внешние отвалы.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Системы разработки с поперечной перевалкой вскрыши во внутренние отвалы являются технологически наиболее простыми и экономичными. Однако перевалка породы в рабочих органах экскаваторов ограничивает параметры этих систем и область их применения. Здесь жестко увязаны вскрышные и добычные работы, а объем вскрытых запасов ограничен.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Системы с продольной перевозкой вскрыши на отвалы более сложны и менее экономичны. Однако у них нет такой жесткой взаимосвязи вскрышных и добычных работ, а вскрытые запасы могут быть созданы в большом объеме.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 данном разделе необходимо изобразить схемы вскрытия и системы разработки по принятому варианту. Пример графического изображения схем вскрытия и системы разработки карьерного поля показан на рис. 4.5 и 4.6.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</TotalTime>
  <Words>577</Words>
  <PresentationFormat>Экран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2016-12-18T14:01:32Z</dcterms:created>
  <dcterms:modified xsi:type="dcterms:W3CDTF">2017-01-15T17:51:35Z</dcterms:modified>
</cp:coreProperties>
</file>